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Montserrat Subrayada"/>
      <p:regular r:id="rId11"/>
      <p:bold r:id="rId12"/>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11" Type="http://schemas.openxmlformats.org/officeDocument/2006/relationships/font" Target="fonts/MontserratSubrayada-regular.fntdata"/><Relationship Id="rId10" Type="http://schemas.openxmlformats.org/officeDocument/2006/relationships/slide" Target="slides/slide5.xml"/><Relationship Id="rId12" Type="http://schemas.openxmlformats.org/officeDocument/2006/relationships/font" Target="fonts/MontserratSubrayada-bold.fntdata"/><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4" name="Shape 5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1" name="Shape 6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8" name="Shape 6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9" name="Shape 7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311708" y="744575"/>
            <a:ext cx="8520599" cy="2052599"/>
          </a:xfrm>
          <a:prstGeom prst="rect">
            <a:avLst/>
          </a:prstGeom>
        </p:spPr>
        <p:txBody>
          <a:bodyPr anchorCtr="0" anchor="b" bIns="91425" lIns="91425" rIns="91425" tIns="91425"/>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p:txBody>
      </p:sp>
      <p:sp>
        <p:nvSpPr>
          <p:cNvPr id="10" name="Shape 10"/>
          <p:cNvSpPr txBox="1"/>
          <p:nvPr>
            <p:ph idx="1" type="subTitle"/>
          </p:nvPr>
        </p:nvSpPr>
        <p:spPr>
          <a:xfrm>
            <a:off x="311700" y="2834125"/>
            <a:ext cx="8520599" cy="7926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800"/>
            </a:lvl1pPr>
            <a:lvl2pPr algn="ctr">
              <a:lnSpc>
                <a:spcPct val="100000"/>
              </a:lnSpc>
              <a:spcBef>
                <a:spcPts val="0"/>
              </a:spcBef>
              <a:spcAft>
                <a:spcPts val="0"/>
              </a:spcAft>
              <a:buSzPct val="100000"/>
              <a:buNone/>
              <a:defRPr sz="2800"/>
            </a:lvl2pPr>
            <a:lvl3pPr algn="ctr">
              <a:lnSpc>
                <a:spcPct val="100000"/>
              </a:lnSpc>
              <a:spcBef>
                <a:spcPts val="0"/>
              </a:spcBef>
              <a:spcAft>
                <a:spcPts val="0"/>
              </a:spcAft>
              <a:buSzPct val="100000"/>
              <a:buNone/>
              <a:defRPr sz="2800"/>
            </a:lvl3pPr>
            <a:lvl4pPr algn="ctr">
              <a:lnSpc>
                <a:spcPct val="100000"/>
              </a:lnSpc>
              <a:spcBef>
                <a:spcPts val="0"/>
              </a:spcBef>
              <a:spcAft>
                <a:spcPts val="0"/>
              </a:spcAft>
              <a:buSzPct val="100000"/>
              <a:buNone/>
              <a:defRPr sz="2800"/>
            </a:lvl4pPr>
            <a:lvl5pPr algn="ctr">
              <a:lnSpc>
                <a:spcPct val="100000"/>
              </a:lnSpc>
              <a:spcBef>
                <a:spcPts val="0"/>
              </a:spcBef>
              <a:spcAft>
                <a:spcPts val="0"/>
              </a:spcAft>
              <a:buSzPct val="100000"/>
              <a:buNone/>
              <a:defRPr sz="2800"/>
            </a:lvl5pPr>
            <a:lvl6pPr algn="ctr">
              <a:lnSpc>
                <a:spcPct val="100000"/>
              </a:lnSpc>
              <a:spcBef>
                <a:spcPts val="0"/>
              </a:spcBef>
              <a:spcAft>
                <a:spcPts val="0"/>
              </a:spcAft>
              <a:buSzPct val="100000"/>
              <a:buNone/>
              <a:defRPr sz="2800"/>
            </a:lvl6pPr>
            <a:lvl7pPr algn="ctr">
              <a:lnSpc>
                <a:spcPct val="100000"/>
              </a:lnSpc>
              <a:spcBef>
                <a:spcPts val="0"/>
              </a:spcBef>
              <a:spcAft>
                <a:spcPts val="0"/>
              </a:spcAft>
              <a:buSzPct val="100000"/>
              <a:buNone/>
              <a:defRPr sz="2800"/>
            </a:lvl7pPr>
            <a:lvl8pPr algn="ctr">
              <a:lnSpc>
                <a:spcPct val="100000"/>
              </a:lnSpc>
              <a:spcBef>
                <a:spcPts val="0"/>
              </a:spcBef>
              <a:spcAft>
                <a:spcPts val="0"/>
              </a:spcAft>
              <a:buSzPct val="100000"/>
              <a:buNone/>
              <a:defRPr sz="2800"/>
            </a:lvl8pPr>
            <a:lvl9pPr algn="ctr">
              <a:lnSpc>
                <a:spcPct val="100000"/>
              </a:lnSpc>
              <a:spcBef>
                <a:spcPts val="0"/>
              </a:spcBef>
              <a:spcAft>
                <a:spcPts val="0"/>
              </a:spcAft>
              <a:buSzPct val="100000"/>
              <a:buNone/>
              <a:defRPr sz="2800"/>
            </a:lvl9pPr>
          </a:lstStyle>
          <a:p/>
        </p:txBody>
      </p:sp>
      <p:sp>
        <p:nvSpPr>
          <p:cNvPr id="11" name="Shape 1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3" name="Shape 43"/>
        <p:cNvGrpSpPr/>
        <p:nvPr/>
      </p:nvGrpSpPr>
      <p:grpSpPr>
        <a:xfrm>
          <a:off x="0" y="0"/>
          <a:ext cx="0" cy="0"/>
          <a:chOff x="0" y="0"/>
          <a:chExt cx="0" cy="0"/>
        </a:xfrm>
      </p:grpSpPr>
      <p:sp>
        <p:nvSpPr>
          <p:cNvPr id="44" name="Shape 44"/>
          <p:cNvSpPr txBox="1"/>
          <p:nvPr>
            <p:ph type="title"/>
          </p:nvPr>
        </p:nvSpPr>
        <p:spPr>
          <a:xfrm>
            <a:off x="311700" y="1106125"/>
            <a:ext cx="8520599" cy="1963500"/>
          </a:xfrm>
          <a:prstGeom prst="rect">
            <a:avLst/>
          </a:prstGeom>
        </p:spPr>
        <p:txBody>
          <a:bodyPr anchorCtr="0" anchor="b" bIns="91425" lIns="91425" rIns="91425" tIns="91425"/>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p:txBody>
      </p:sp>
      <p:sp>
        <p:nvSpPr>
          <p:cNvPr id="45" name="Shape 45"/>
          <p:cNvSpPr txBox="1"/>
          <p:nvPr>
            <p:ph idx="1" type="body"/>
          </p:nvPr>
        </p:nvSpPr>
        <p:spPr>
          <a:xfrm>
            <a:off x="311700" y="3152225"/>
            <a:ext cx="8520599" cy="1300800"/>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46" name="Shape 4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7" name="Shape 47"/>
        <p:cNvGrpSpPr/>
        <p:nvPr/>
      </p:nvGrpSpPr>
      <p:grpSpPr>
        <a:xfrm>
          <a:off x="0" y="0"/>
          <a:ext cx="0" cy="0"/>
          <a:chOff x="0" y="0"/>
          <a:chExt cx="0" cy="0"/>
        </a:xfrm>
      </p:grpSpPr>
      <p:sp>
        <p:nvSpPr>
          <p:cNvPr id="48" name="Shape 4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2" name="Shape 12"/>
        <p:cNvGrpSpPr/>
        <p:nvPr/>
      </p:nvGrpSpPr>
      <p:grpSpPr>
        <a:xfrm>
          <a:off x="0" y="0"/>
          <a:ext cx="0" cy="0"/>
          <a:chOff x="0" y="0"/>
          <a:chExt cx="0" cy="0"/>
        </a:xfrm>
      </p:grpSpPr>
      <p:sp>
        <p:nvSpPr>
          <p:cNvPr id="13" name="Shape 13"/>
          <p:cNvSpPr txBox="1"/>
          <p:nvPr>
            <p:ph type="title"/>
          </p:nvPr>
        </p:nvSpPr>
        <p:spPr>
          <a:xfrm>
            <a:off x="311700" y="2150850"/>
            <a:ext cx="8520599" cy="841800"/>
          </a:xfrm>
          <a:prstGeom prst="rect">
            <a:avLst/>
          </a:prstGeom>
        </p:spPr>
        <p:txBody>
          <a:bodyPr anchorCtr="0" anchor="ctr" bIns="91425" lIns="91425" rIns="91425" tIns="91425"/>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x="0" y="0"/>
          <a:ext cx="0" cy="0"/>
          <a:chOff x="0" y="0"/>
          <a:chExt cx="0" cy="0"/>
        </a:xfrm>
      </p:grpSpPr>
      <p:sp>
        <p:nvSpPr>
          <p:cNvPr id="16" name="Shape 16"/>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7" name="Shape 17"/>
          <p:cNvSpPr txBox="1"/>
          <p:nvPr>
            <p:ph idx="1" type="body"/>
          </p:nvPr>
        </p:nvSpPr>
        <p:spPr>
          <a:xfrm>
            <a:off x="311700" y="1152475"/>
            <a:ext cx="8520599" cy="34164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9" name="Shape 19"/>
        <p:cNvGrpSpPr/>
        <p:nvPr/>
      </p:nvGrpSpPr>
      <p:grpSpPr>
        <a:xfrm>
          <a:off x="0" y="0"/>
          <a:ext cx="0" cy="0"/>
          <a:chOff x="0" y="0"/>
          <a:chExt cx="0" cy="0"/>
        </a:xfrm>
      </p:grpSpPr>
      <p:sp>
        <p:nvSpPr>
          <p:cNvPr id="20" name="Shape 20"/>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x="3117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2" name="Shape 22"/>
          <p:cNvSpPr txBox="1"/>
          <p:nvPr>
            <p:ph idx="2" type="body"/>
          </p:nvPr>
        </p:nvSpPr>
        <p:spPr>
          <a:xfrm>
            <a:off x="48324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3" name="Shape 2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6" name="Shape 2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7" name="Shape 27"/>
        <p:cNvGrpSpPr/>
        <p:nvPr/>
      </p:nvGrpSpPr>
      <p:grpSpPr>
        <a:xfrm>
          <a:off x="0" y="0"/>
          <a:ext cx="0" cy="0"/>
          <a:chOff x="0" y="0"/>
          <a:chExt cx="0" cy="0"/>
        </a:xfrm>
      </p:grpSpPr>
      <p:sp>
        <p:nvSpPr>
          <p:cNvPr id="28" name="Shape 28"/>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29" name="Shape 29"/>
          <p:cNvSpPr txBox="1"/>
          <p:nvPr>
            <p:ph idx="1" type="body"/>
          </p:nvPr>
        </p:nvSpPr>
        <p:spPr>
          <a:xfrm>
            <a:off x="311700" y="1389600"/>
            <a:ext cx="2807999" cy="31794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0" name="Shape 3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1" name="Shape 31"/>
        <p:cNvGrpSpPr/>
        <p:nvPr/>
      </p:nvGrpSpPr>
      <p:grpSpPr>
        <a:xfrm>
          <a:off x="0" y="0"/>
          <a:ext cx="0" cy="0"/>
          <a:chOff x="0" y="0"/>
          <a:chExt cx="0" cy="0"/>
        </a:xfrm>
      </p:grpSpPr>
      <p:sp>
        <p:nvSpPr>
          <p:cNvPr id="32" name="Shape 32"/>
          <p:cNvSpPr txBox="1"/>
          <p:nvPr>
            <p:ph type="title"/>
          </p:nvPr>
        </p:nvSpPr>
        <p:spPr>
          <a:xfrm>
            <a:off x="490250" y="450150"/>
            <a:ext cx="6367800" cy="4090800"/>
          </a:xfrm>
          <a:prstGeom prst="rect">
            <a:avLst/>
          </a:prstGeom>
        </p:spPr>
        <p:txBody>
          <a:bodyPr anchorCtr="0" anchor="ctr" bIns="91425" lIns="91425" rIns="91425" tIns="91425"/>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p:txBody>
      </p:sp>
      <p:sp>
        <p:nvSpPr>
          <p:cNvPr id="33" name="Shape 3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4" name="Shape 34"/>
        <p:cNvGrpSpPr/>
        <p:nvPr/>
      </p:nvGrpSpPr>
      <p:grpSpPr>
        <a:xfrm>
          <a:off x="0" y="0"/>
          <a:ext cx="0" cy="0"/>
          <a:chOff x="0" y="0"/>
          <a:chExt cx="0" cy="0"/>
        </a:xfrm>
      </p:grpSpPr>
      <p:sp>
        <p:nvSpPr>
          <p:cNvPr id="35" name="Shape 35"/>
          <p:cNvSpPr/>
          <p:nvPr/>
        </p:nvSpPr>
        <p:spPr>
          <a:xfrm>
            <a:off x="4572000" y="-125"/>
            <a:ext cx="4572000" cy="5143499"/>
          </a:xfrm>
          <a:prstGeom prst="rect">
            <a:avLst/>
          </a:prstGeom>
          <a:solidFill>
            <a:schemeClr val="lt2"/>
          </a:solidFill>
          <a:ln>
            <a:noFill/>
          </a:ln>
        </p:spPr>
        <p:txBody>
          <a:bodyPr anchorCtr="0" anchor="ctr" bIns="91425" lIns="91425" rIns="91425" tIns="91425">
            <a:noAutofit/>
          </a:bodyPr>
          <a:lstStyle/>
          <a:p>
            <a:pPr>
              <a:spcBef>
                <a:spcPts val="0"/>
              </a:spcBef>
              <a:buNone/>
            </a:pPr>
            <a:r>
              <a:t/>
            </a:r>
            <a:endParaRPr/>
          </a:p>
        </p:txBody>
      </p:sp>
      <p:sp>
        <p:nvSpPr>
          <p:cNvPr id="36" name="Shape 36"/>
          <p:cNvSpPr txBox="1"/>
          <p:nvPr>
            <p:ph type="title"/>
          </p:nvPr>
        </p:nvSpPr>
        <p:spPr>
          <a:xfrm>
            <a:off x="265500" y="1233175"/>
            <a:ext cx="4045199" cy="1482300"/>
          </a:xfrm>
          <a:prstGeom prst="rect">
            <a:avLst/>
          </a:prstGeom>
        </p:spPr>
        <p:txBody>
          <a:bodyPr anchorCtr="0" anchor="b" bIns="91425" lIns="91425" rIns="91425" tIns="91425"/>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p:txBody>
      </p:sp>
      <p:sp>
        <p:nvSpPr>
          <p:cNvPr id="37" name="Shape 37"/>
          <p:cNvSpPr txBox="1"/>
          <p:nvPr>
            <p:ph idx="1" type="subTitle"/>
          </p:nvPr>
        </p:nvSpPr>
        <p:spPr>
          <a:xfrm>
            <a:off x="265500" y="2803075"/>
            <a:ext cx="4045199" cy="12351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p:txBody>
      </p:sp>
      <p:sp>
        <p:nvSpPr>
          <p:cNvPr id="38" name="Shape 38"/>
          <p:cNvSpPr txBox="1"/>
          <p:nvPr>
            <p:ph idx="2" type="body"/>
          </p:nvPr>
        </p:nvSpPr>
        <p:spPr>
          <a:xfrm>
            <a:off x="4939500" y="724075"/>
            <a:ext cx="3837000" cy="3695099"/>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9" name="Shape 3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0" name="Shape 40"/>
        <p:cNvGrpSpPr/>
        <p:nvPr/>
      </p:nvGrpSpPr>
      <p:grpSpPr>
        <a:xfrm>
          <a:off x="0" y="0"/>
          <a:ext cx="0" cy="0"/>
          <a:chOff x="0" y="0"/>
          <a:chExt cx="0" cy="0"/>
        </a:xfrm>
      </p:grpSpPr>
      <p:sp>
        <p:nvSpPr>
          <p:cNvPr id="41" name="Shape 41"/>
          <p:cNvSpPr txBox="1"/>
          <p:nvPr>
            <p:ph idx="1" type="body"/>
          </p:nvPr>
        </p:nvSpPr>
        <p:spPr>
          <a:xfrm>
            <a:off x="311700" y="4230575"/>
            <a:ext cx="5998800" cy="605100"/>
          </a:xfrm>
          <a:prstGeom prst="rect">
            <a:avLst/>
          </a:prstGeom>
        </p:spPr>
        <p:txBody>
          <a:bodyPr anchorCtr="0" anchor="ctr" bIns="91425" lIns="91425" rIns="91425" tIns="91425"/>
          <a:lstStyle>
            <a:lvl1pPr>
              <a:lnSpc>
                <a:spcPct val="100000"/>
              </a:lnSpc>
              <a:spcBef>
                <a:spcPts val="0"/>
              </a:spcBef>
              <a:spcAft>
                <a:spcPts val="0"/>
              </a:spcAft>
              <a:buNone/>
              <a:defRPr/>
            </a:lvl1pPr>
          </a:lstStyle>
          <a:p/>
        </p:txBody>
      </p:sp>
      <p:sp>
        <p:nvSpPr>
          <p:cNvPr id="42" name="Shape 4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445025"/>
            <a:ext cx="8520599" cy="572699"/>
          </a:xfrm>
          <a:prstGeom prst="rect">
            <a:avLst/>
          </a:prstGeom>
          <a:noFill/>
          <a:ln>
            <a:noFill/>
          </a:ln>
        </p:spPr>
        <p:txBody>
          <a:bodyPr anchorCtr="0" anchor="t" bIns="91425" lIns="91425" rIns="91425" tIns="91425"/>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p:txBody>
      </p:sp>
      <p:sp>
        <p:nvSpPr>
          <p:cNvPr id="6" name="Shape 6"/>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3.png"/><Relationship Id="rId4" Type="http://schemas.openxmlformats.org/officeDocument/2006/relationships/image" Target="../media/image0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 name="Shape 49"/>
        <p:cNvGrpSpPr/>
        <p:nvPr/>
      </p:nvGrpSpPr>
      <p:grpSpPr>
        <a:xfrm>
          <a:off x="0" y="0"/>
          <a:ext cx="0" cy="0"/>
          <a:chOff x="0" y="0"/>
          <a:chExt cx="0" cy="0"/>
        </a:xfrm>
      </p:grpSpPr>
      <p:sp>
        <p:nvSpPr>
          <p:cNvPr id="50" name="Shape 50"/>
          <p:cNvSpPr txBox="1"/>
          <p:nvPr>
            <p:ph type="ctrTitle"/>
          </p:nvPr>
        </p:nvSpPr>
        <p:spPr>
          <a:xfrm>
            <a:off x="311708" y="744575"/>
            <a:ext cx="8520599" cy="2052599"/>
          </a:xfrm>
          <a:prstGeom prst="rect">
            <a:avLst/>
          </a:prstGeom>
        </p:spPr>
        <p:txBody>
          <a:bodyPr anchorCtr="0" anchor="b" bIns="91425" lIns="91425" rIns="91425" tIns="91425">
            <a:noAutofit/>
          </a:bodyPr>
          <a:lstStyle/>
          <a:p>
            <a:pPr>
              <a:spcBef>
                <a:spcPts val="0"/>
              </a:spcBef>
              <a:buNone/>
            </a:pPr>
            <a:r>
              <a:rPr lang="en">
                <a:latin typeface="Montserrat Subrayada"/>
                <a:ea typeface="Montserrat Subrayada"/>
                <a:cs typeface="Montserrat Subrayada"/>
                <a:sym typeface="Montserrat Subrayada"/>
              </a:rPr>
              <a:t>Easy Changing Tower</a:t>
            </a:r>
          </a:p>
        </p:txBody>
      </p:sp>
      <p:sp>
        <p:nvSpPr>
          <p:cNvPr id="51" name="Shape 51"/>
          <p:cNvSpPr txBox="1"/>
          <p:nvPr>
            <p:ph idx="1" type="subTitle"/>
          </p:nvPr>
        </p:nvSpPr>
        <p:spPr>
          <a:xfrm>
            <a:off x="311700" y="2834125"/>
            <a:ext cx="8520599" cy="792600"/>
          </a:xfrm>
          <a:prstGeom prst="rect">
            <a:avLst/>
          </a:prstGeom>
        </p:spPr>
        <p:txBody>
          <a:bodyPr anchorCtr="0" anchor="t" bIns="91425" lIns="91425" rIns="91425" tIns="91425">
            <a:noAutofit/>
          </a:bodyPr>
          <a:lstStyle/>
          <a:p>
            <a:pPr>
              <a:spcBef>
                <a:spcPts val="0"/>
              </a:spcBef>
              <a:buNone/>
            </a:pPr>
            <a:r>
              <a:rPr lang="en">
                <a:latin typeface="Montserrat Subrayada"/>
                <a:ea typeface="Montserrat Subrayada"/>
                <a:cs typeface="Montserrat Subrayada"/>
                <a:sym typeface="Montserrat Subrayada"/>
              </a:rPr>
              <a:t>BY: David Brantley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x="0" y="0"/>
          <a:ext cx="0" cy="0"/>
          <a:chOff x="0" y="0"/>
          <a:chExt cx="0" cy="0"/>
        </a:xfrm>
      </p:grpSpPr>
      <p:sp>
        <p:nvSpPr>
          <p:cNvPr id="56" name="Shape 56"/>
          <p:cNvSpPr txBox="1"/>
          <p:nvPr>
            <p:ph type="title"/>
          </p:nvPr>
        </p:nvSpPr>
        <p:spPr>
          <a:xfrm>
            <a:off x="311700" y="438300"/>
            <a:ext cx="8520599" cy="572699"/>
          </a:xfrm>
          <a:prstGeom prst="rect">
            <a:avLst/>
          </a:prstGeom>
        </p:spPr>
        <p:txBody>
          <a:bodyPr anchorCtr="0" anchor="t" bIns="91425" lIns="91425" rIns="91425" tIns="91425">
            <a:noAutofit/>
          </a:bodyPr>
          <a:lstStyle/>
          <a:p>
            <a:pPr>
              <a:spcBef>
                <a:spcPts val="0"/>
              </a:spcBef>
              <a:buNone/>
            </a:pPr>
            <a:r>
              <a:rPr lang="en">
                <a:latin typeface="Montserrat Subrayada"/>
                <a:ea typeface="Montserrat Subrayada"/>
                <a:cs typeface="Montserrat Subrayada"/>
                <a:sym typeface="Montserrat Subrayada"/>
              </a:rPr>
              <a:t>What is this product</a:t>
            </a:r>
          </a:p>
        </p:txBody>
      </p:sp>
      <p:sp>
        <p:nvSpPr>
          <p:cNvPr id="57" name="Shape 57"/>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rPr lang="en">
                <a:latin typeface="Montserrat Subrayada"/>
                <a:ea typeface="Montserrat Subrayada"/>
                <a:cs typeface="Montserrat Subrayada"/>
                <a:sym typeface="Montserrat Subrayada"/>
              </a:rPr>
              <a:t>What is this product you may ask. This, is the product that will change </a:t>
            </a:r>
          </a:p>
          <a:p>
            <a:pPr rtl="0">
              <a:spcBef>
                <a:spcPts val="0"/>
              </a:spcBef>
              <a:buNone/>
            </a:pPr>
            <a:r>
              <a:rPr lang="en">
                <a:latin typeface="Montserrat Subrayada"/>
                <a:ea typeface="Montserrat Subrayada"/>
                <a:cs typeface="Montserrat Subrayada"/>
                <a:sym typeface="Montserrat Subrayada"/>
              </a:rPr>
              <a:t>will reduce time spent on changing cases on a PC from one to another.</a:t>
            </a:r>
          </a:p>
          <a:p>
            <a:pPr rtl="0">
              <a:spcBef>
                <a:spcPts val="0"/>
              </a:spcBef>
              <a:buNone/>
            </a:pPr>
            <a:r>
              <a:rPr lang="en">
                <a:latin typeface="Montserrat Subrayada"/>
                <a:ea typeface="Montserrat Subrayada"/>
                <a:cs typeface="Montserrat Subrayada"/>
                <a:sym typeface="Montserrat Subrayada"/>
              </a:rPr>
              <a:t>this will benefit gamer, computer designers, computer builders, et c.</a:t>
            </a:r>
          </a:p>
          <a:p>
            <a:pPr rtl="0">
              <a:spcBef>
                <a:spcPts val="0"/>
              </a:spcBef>
              <a:buNone/>
            </a:pPr>
            <a:r>
              <a:rPr lang="en">
                <a:latin typeface="Montserrat Subrayada"/>
                <a:ea typeface="Montserrat Subrayada"/>
                <a:cs typeface="Montserrat Subrayada"/>
                <a:sym typeface="Montserrat Subrayada"/>
              </a:rPr>
              <a:t>The sizes range from mini to full tower.</a:t>
            </a:r>
          </a:p>
          <a:p>
            <a:pPr>
              <a:spcBef>
                <a:spcPts val="0"/>
              </a:spcBef>
              <a:buNone/>
            </a:pPr>
            <a:r>
              <a:t/>
            </a:r>
            <a:endParaRPr/>
          </a:p>
        </p:txBody>
      </p:sp>
      <p:pic>
        <p:nvPicPr>
          <p:cNvPr id="58" name="Shape 58"/>
          <p:cNvPicPr preferRelativeResize="0"/>
          <p:nvPr/>
        </p:nvPicPr>
        <p:blipFill>
          <a:blip r:embed="rId3">
            <a:alphaModFix/>
          </a:blip>
          <a:stretch>
            <a:fillRect/>
          </a:stretch>
        </p:blipFill>
        <p:spPr>
          <a:xfrm>
            <a:off x="7720900" y="318600"/>
            <a:ext cx="1228724" cy="1609725"/>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latin typeface="Montserrat Subrayada"/>
                <a:ea typeface="Montserrat Subrayada"/>
                <a:cs typeface="Montserrat Subrayada"/>
                <a:sym typeface="Montserrat Subrayada"/>
              </a:rPr>
              <a:t>How does it work?</a:t>
            </a:r>
          </a:p>
        </p:txBody>
      </p:sp>
      <p:sp>
        <p:nvSpPr>
          <p:cNvPr id="64" name="Shape 64"/>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rPr lang="en">
                <a:latin typeface="Montserrat Subrayada"/>
                <a:ea typeface="Montserrat Subrayada"/>
                <a:cs typeface="Montserrat Subrayada"/>
                <a:sym typeface="Montserrat Subrayada"/>
              </a:rPr>
              <a:t>This product is very simple, inside of each box you will get this    </a:t>
            </a:r>
            <a:r>
              <a:rPr lang="en" sz="2400">
                <a:latin typeface="Montserrat Subrayada"/>
                <a:ea typeface="Montserrat Subrayada"/>
                <a:cs typeface="Montserrat Subrayada"/>
                <a:sym typeface="Montserrat Subrayada"/>
              </a:rPr>
              <a:t>→</a:t>
            </a:r>
          </a:p>
          <a:p>
            <a:pPr rtl="0">
              <a:spcBef>
                <a:spcPts val="0"/>
              </a:spcBef>
              <a:buNone/>
            </a:pPr>
            <a:r>
              <a:rPr lang="en">
                <a:latin typeface="Montserrat Subrayada"/>
                <a:ea typeface="Montserrat Subrayada"/>
                <a:cs typeface="Montserrat Subrayada"/>
                <a:sym typeface="Montserrat Subrayada"/>
              </a:rPr>
              <a:t>You will also get the outer layer to the case.</a:t>
            </a:r>
          </a:p>
          <a:p>
            <a:pPr rtl="0">
              <a:spcBef>
                <a:spcPts val="0"/>
              </a:spcBef>
              <a:buNone/>
            </a:pPr>
            <a:r>
              <a:rPr lang="en">
                <a:latin typeface="Montserrat Subrayada"/>
                <a:ea typeface="Montserrat Subrayada"/>
                <a:cs typeface="Montserrat Subrayada"/>
                <a:sym typeface="Montserrat Subrayada"/>
              </a:rPr>
              <a:t>all you have to do is build the computer into the shell, and put it in the case.</a:t>
            </a:r>
          </a:p>
          <a:p>
            <a:pPr>
              <a:spcBef>
                <a:spcPts val="0"/>
              </a:spcBef>
              <a:buNone/>
            </a:pPr>
            <a:r>
              <a:rPr lang="en">
                <a:latin typeface="Montserrat Subrayada"/>
                <a:ea typeface="Montserrat Subrayada"/>
                <a:cs typeface="Montserrat Subrayada"/>
                <a:sym typeface="Montserrat Subrayada"/>
              </a:rPr>
              <a:t>Once in the case, all you have to do is screw in the shell, and you are ready to go. If you want to change the case, just unscrew it and slide it out and slide it in and screw it back into another case.</a:t>
            </a:r>
          </a:p>
        </p:txBody>
      </p:sp>
      <p:pic>
        <p:nvPicPr>
          <p:cNvPr id="65" name="Shape 65"/>
          <p:cNvPicPr preferRelativeResize="0"/>
          <p:nvPr/>
        </p:nvPicPr>
        <p:blipFill>
          <a:blip r:embed="rId3">
            <a:alphaModFix/>
          </a:blip>
          <a:stretch>
            <a:fillRect/>
          </a:stretch>
        </p:blipFill>
        <p:spPr>
          <a:xfrm>
            <a:off x="7305475" y="1152475"/>
            <a:ext cx="1467275" cy="1097424"/>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latin typeface="Montserrat Subrayada"/>
                <a:ea typeface="Montserrat Subrayada"/>
                <a:cs typeface="Montserrat Subrayada"/>
                <a:sym typeface="Montserrat Subrayada"/>
              </a:rPr>
              <a:t>Any extra features?</a:t>
            </a:r>
          </a:p>
        </p:txBody>
      </p:sp>
      <p:sp>
        <p:nvSpPr>
          <p:cNvPr id="71" name="Shape 71"/>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rPr lang="en">
                <a:latin typeface="Montserrat Subrayada"/>
                <a:ea typeface="Montserrat Subrayada"/>
                <a:cs typeface="Montserrat Subrayada"/>
                <a:sym typeface="Montserrat Subrayada"/>
              </a:rPr>
              <a:t>Yes, the frame for the tower can be tacked and put into a bigger case.</a:t>
            </a:r>
          </a:p>
          <a:p>
            <a:pPr rtl="0">
              <a:spcBef>
                <a:spcPts val="0"/>
              </a:spcBef>
              <a:buNone/>
            </a:pPr>
            <a:r>
              <a:rPr lang="en">
                <a:latin typeface="Montserrat Subrayada"/>
                <a:ea typeface="Montserrat Subrayada"/>
                <a:cs typeface="Montserrat Subrayada"/>
                <a:sym typeface="Montserrat Subrayada"/>
              </a:rPr>
              <a:t>The black boxes are the frames, the designs on them</a:t>
            </a:r>
          </a:p>
          <a:p>
            <a:pPr rtl="0">
              <a:spcBef>
                <a:spcPts val="0"/>
              </a:spcBef>
              <a:buNone/>
            </a:pPr>
            <a:r>
              <a:rPr lang="en">
                <a:latin typeface="Montserrat Subrayada"/>
                <a:ea typeface="Montserrat Subrayada"/>
                <a:cs typeface="Montserrat Subrayada"/>
                <a:sym typeface="Montserrat Subrayada"/>
              </a:rPr>
              <a:t>are the case. The frames will have an assortment of cases</a:t>
            </a:r>
          </a:p>
          <a:p>
            <a:pPr rtl="0">
              <a:spcBef>
                <a:spcPts val="0"/>
              </a:spcBef>
              <a:buNone/>
            </a:pPr>
            <a:r>
              <a:rPr lang="en">
                <a:latin typeface="Montserrat Subrayada"/>
                <a:ea typeface="Montserrat Subrayada"/>
                <a:cs typeface="Montserrat Subrayada"/>
                <a:sym typeface="Montserrat Subrayada"/>
              </a:rPr>
              <a:t>that can fit 1,2,3,4, or more cases in one but, you really only</a:t>
            </a:r>
          </a:p>
          <a:p>
            <a:pPr rtl="0">
              <a:spcBef>
                <a:spcPts val="0"/>
              </a:spcBef>
              <a:buNone/>
            </a:pPr>
            <a:r>
              <a:rPr lang="en">
                <a:latin typeface="Montserrat Subrayada"/>
                <a:ea typeface="Montserrat Subrayada"/>
                <a:cs typeface="Montserrat Subrayada"/>
                <a:sym typeface="Montserrat Subrayada"/>
              </a:rPr>
              <a:t>need one. Unless, you are running 3 power supply boxes,</a:t>
            </a:r>
          </a:p>
          <a:p>
            <a:pPr rtl="0">
              <a:spcBef>
                <a:spcPts val="0"/>
              </a:spcBef>
              <a:buNone/>
            </a:pPr>
            <a:r>
              <a:rPr lang="en">
                <a:latin typeface="Montserrat Subrayada"/>
                <a:ea typeface="Montserrat Subrayada"/>
                <a:cs typeface="Montserrat Subrayada"/>
                <a:sym typeface="Montserrat Subrayada"/>
              </a:rPr>
              <a:t>3 mother board, multiple xeons, et c.</a:t>
            </a:r>
          </a:p>
          <a:p>
            <a:pPr>
              <a:spcBef>
                <a:spcPts val="0"/>
              </a:spcBef>
              <a:buNone/>
            </a:pPr>
            <a:r>
              <a:t/>
            </a:r>
            <a:endParaRPr/>
          </a:p>
        </p:txBody>
      </p:sp>
      <p:pic>
        <p:nvPicPr>
          <p:cNvPr id="72" name="Shape 72"/>
          <p:cNvPicPr preferRelativeResize="0"/>
          <p:nvPr/>
        </p:nvPicPr>
        <p:blipFill>
          <a:blip r:embed="rId3">
            <a:alphaModFix/>
          </a:blip>
          <a:stretch>
            <a:fillRect/>
          </a:stretch>
        </p:blipFill>
        <p:spPr>
          <a:xfrm>
            <a:off x="6767075" y="3505200"/>
            <a:ext cx="1466850" cy="1638299"/>
          </a:xfrm>
          <a:prstGeom prst="rect">
            <a:avLst/>
          </a:prstGeom>
          <a:noFill/>
          <a:ln>
            <a:noFill/>
          </a:ln>
        </p:spPr>
      </p:pic>
      <p:pic>
        <p:nvPicPr>
          <p:cNvPr id="73" name="Shape 73"/>
          <p:cNvPicPr preferRelativeResize="0"/>
          <p:nvPr/>
        </p:nvPicPr>
        <p:blipFill>
          <a:blip r:embed="rId3">
            <a:alphaModFix/>
          </a:blip>
          <a:stretch>
            <a:fillRect/>
          </a:stretch>
        </p:blipFill>
        <p:spPr>
          <a:xfrm>
            <a:off x="6767075" y="1866900"/>
            <a:ext cx="1466850" cy="1638299"/>
          </a:xfrm>
          <a:prstGeom prst="rect">
            <a:avLst/>
          </a:prstGeom>
          <a:noFill/>
          <a:ln>
            <a:noFill/>
          </a:ln>
        </p:spPr>
      </p:pic>
      <p:pic>
        <p:nvPicPr>
          <p:cNvPr id="74" name="Shape 74"/>
          <p:cNvPicPr preferRelativeResize="0"/>
          <p:nvPr/>
        </p:nvPicPr>
        <p:blipFill>
          <a:blip r:embed="rId4">
            <a:alphaModFix/>
          </a:blip>
          <a:stretch>
            <a:fillRect/>
          </a:stretch>
        </p:blipFill>
        <p:spPr>
          <a:xfrm flipH="1" rot="10800000">
            <a:off x="6483039" y="1866900"/>
            <a:ext cx="284035" cy="3276600"/>
          </a:xfrm>
          <a:prstGeom prst="rect">
            <a:avLst/>
          </a:prstGeom>
          <a:noFill/>
          <a:ln>
            <a:noFill/>
          </a:ln>
        </p:spPr>
      </p:pic>
      <p:pic>
        <p:nvPicPr>
          <p:cNvPr id="75" name="Shape 75"/>
          <p:cNvPicPr preferRelativeResize="0"/>
          <p:nvPr/>
        </p:nvPicPr>
        <p:blipFill>
          <a:blip r:embed="rId4">
            <a:alphaModFix/>
          </a:blip>
          <a:stretch>
            <a:fillRect/>
          </a:stretch>
        </p:blipFill>
        <p:spPr>
          <a:xfrm flipH="1">
            <a:off x="8233914" y="1866900"/>
            <a:ext cx="284035" cy="3276600"/>
          </a:xfrm>
          <a:prstGeom prst="rect">
            <a:avLst/>
          </a:prstGeom>
          <a:noFill/>
          <a:ln>
            <a:noFill/>
          </a:ln>
        </p:spPr>
      </p:pic>
      <p:sp>
        <p:nvSpPr>
          <p:cNvPr id="76" name="Shape 76"/>
          <p:cNvSpPr txBox="1"/>
          <p:nvPr/>
        </p:nvSpPr>
        <p:spPr>
          <a:xfrm>
            <a:off x="311700" y="4368275"/>
            <a:ext cx="2453700" cy="505500"/>
          </a:xfrm>
          <a:prstGeom prst="rect">
            <a:avLst/>
          </a:prstGeom>
          <a:noFill/>
          <a:ln>
            <a:noFill/>
          </a:ln>
        </p:spPr>
        <p:txBody>
          <a:bodyPr anchorCtr="0" anchor="t" bIns="91425" lIns="91425" rIns="91425" tIns="91425">
            <a:noAutofit/>
          </a:bodyPr>
          <a:lstStyle/>
          <a:p>
            <a:pPr>
              <a:spcBef>
                <a:spcPts val="0"/>
              </a:spcBef>
              <a:buNone/>
            </a:pPr>
            <a:r>
              <a:rPr lang="en">
                <a:solidFill>
                  <a:srgbClr val="999999"/>
                </a:solidFill>
                <a:latin typeface="Montserrat Subrayada"/>
                <a:ea typeface="Montserrat Subrayada"/>
                <a:cs typeface="Montserrat Subrayada"/>
                <a:sym typeface="Montserrat Subrayada"/>
              </a:rPr>
              <a:t>Thats like 3    computers in one...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How could this be special?</a:t>
            </a:r>
          </a:p>
        </p:txBody>
      </p:sp>
      <p:sp>
        <p:nvSpPr>
          <p:cNvPr id="82" name="Shape 82"/>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rPr lang="en"/>
              <a:t>In the world there are millions of PC gamers that like to change their style, and companies who want to upgrade the size and power of their work computers.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